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B0DE-B057-4D21-8423-BFEC135F666D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BAF36-94E6-4708-9522-2E4C9FCA2EF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BAF36-94E6-4708-9522-2E4C9FCA2EFE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ACC89E-CFC6-44EB-8477-0A728AFD7EB3}" type="datetimeFigureOut">
              <a:rPr lang="en-US" smtClean="0"/>
              <a:pPr/>
              <a:t>5/26/2009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8000" cy="1548000"/>
          </a:xfrm>
        </p:spPr>
        <p:txBody>
          <a:bodyPr>
            <a:normAutofit/>
          </a:bodyPr>
          <a:lstStyle/>
          <a:p>
            <a:r>
              <a:rPr lang="en-AU" dirty="0" smtClean="0"/>
              <a:t>Jason Jeremy </a:t>
            </a:r>
            <a:r>
              <a:rPr lang="en-AU" dirty="0" err="1" smtClean="0"/>
              <a:t>Haris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85786" y="1857364"/>
            <a:ext cx="77164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17773" t="24609" r="22168" b="17773"/>
          <a:stretch>
            <a:fillRect/>
          </a:stretch>
        </p:blipFill>
        <p:spPr bwMode="auto">
          <a:xfrm>
            <a:off x="214282" y="309250"/>
            <a:ext cx="8605252" cy="619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AU" sz="1800" dirty="0" smtClean="0">
                <a:latin typeface="Hobo Std" pitchFamily="50" charset="0"/>
              </a:rPr>
              <a:t>Computer Addiction provides hours of enjoyment and entertainment individually and with others.  Computers and the internet are the main things that some people are  obsessed about. Computer addiction is a growing health problem concerning many parents and teachers.</a:t>
            </a:r>
          </a:p>
          <a:p>
            <a:pPr>
              <a:buFontTx/>
              <a:buChar char="-"/>
            </a:pPr>
            <a:endParaRPr lang="en-AU" sz="1800" dirty="0" smtClean="0">
              <a:latin typeface="Hobo Std" pitchFamily="50" charset="0"/>
            </a:endParaRPr>
          </a:p>
          <a:p>
            <a:pPr>
              <a:buFontTx/>
              <a:buChar char="-"/>
            </a:pPr>
            <a:r>
              <a:rPr lang="en-AU" sz="1800" dirty="0" smtClean="0">
                <a:latin typeface="Hobo Std" pitchFamily="50" charset="0"/>
              </a:rPr>
              <a:t>A 2007 Harris Interactive online poll of 1,187 US youths aged 8–18 gathered detailed data on youth opinions about video game play. About 81% of youths stated that they played video games at least once per month. Further, the average play time varied by age and sex, from 8 hours per week (responses from teen girls) to 14 hours per week (responses by teen boys).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Computer Addiction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Video game playing introduces children to computer technology.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give practice in following directions.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Some games provide practice in problem solving and logic.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>	</a:t>
            </a: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provide practice in use of fine motor and spatial skills.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can provide occasions for parent and child to play together.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Players are introduced to information technology.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Some games have therapeutic applications with patients.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>	</a:t>
            </a: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Games are entertaining and fun. 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765788" y="362530"/>
            <a:ext cx="3377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Positives 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addiction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548210"/>
            <a:ext cx="2257425" cy="20955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Over-dependence on video games could foster social isolation, as they are often played alone.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Practicing violent acts may contribute more to aggressive behaviour than passive television watching. Studies do find a relationship between violent television watching and behaviour.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Women are often portrayed as weaker characters that are helpless or sexually provocative.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Game environments are often based on plots of violence, aggression and gender bias.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Many games only offer an arena of weapons, killings, kicking, stabbing and shooting.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Playing violent video games may be related to aggressive behaviour (Anderson &amp; Dill, 2000; Gentile, Lynch &amp; Walsh, 2004). Questions have been raised about early exposure to violent video games.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Many games do not offer action that requires independent thought or creativity. </a:t>
            </a:r>
            <a:br>
              <a:rPr lang="en-AU" sz="2900" dirty="0" smtClean="0">
                <a:latin typeface="Hobo Std" pitchFamily="50" charset="0"/>
              </a:rPr>
            </a:br>
            <a:r>
              <a:rPr lang="en-AU" sz="2900" dirty="0" smtClean="0">
                <a:latin typeface="Hobo Std" pitchFamily="50" charset="0"/>
              </a:rPr>
              <a:t/>
            </a:r>
            <a:br>
              <a:rPr lang="en-AU" sz="2900" dirty="0" smtClean="0">
                <a:latin typeface="Hobo Std" pitchFamily="50" charset="0"/>
              </a:rPr>
            </a:br>
            <a:endParaRPr lang="en-AU" sz="29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2900" dirty="0" smtClean="0">
                <a:latin typeface="Hobo Std" pitchFamily="50" charset="0"/>
              </a:rPr>
              <a:t>- 	Games can confuse reality and fantasy. 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743763" y="285728"/>
            <a:ext cx="3685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Negatives :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It's fun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Like to feel in control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Releases tension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Relieves boredom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	Develops gaming skills </a:t>
            </a:r>
            <a:br>
              <a:rPr lang="en-AU" dirty="0" smtClean="0">
                <a:latin typeface="Hobo Std" pitchFamily="50" charset="0"/>
              </a:rPr>
            </a:br>
            <a:r>
              <a:rPr lang="en-AU" dirty="0" smtClean="0">
                <a:latin typeface="Hobo Std" pitchFamily="50" charset="0"/>
              </a:rPr>
              <a:t/>
            </a:r>
            <a:br>
              <a:rPr lang="en-AU" dirty="0" smtClean="0">
                <a:latin typeface="Hobo Std" pitchFamily="50" charset="0"/>
              </a:rPr>
            </a:br>
            <a:endParaRPr lang="en-AU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dirty="0" smtClean="0">
                <a:latin typeface="Hobo Std" pitchFamily="50" charset="0"/>
              </a:rPr>
              <a:t>- 	Feel a sense of mastery </a:t>
            </a:r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85786" y="214290"/>
            <a:ext cx="76097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Reason’s Why Children Are Given </a:t>
            </a:r>
            <a:b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Video Games :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china-internet-ca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214686"/>
            <a:ext cx="4783964" cy="31861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1800" dirty="0" smtClean="0">
                <a:latin typeface="Hobo Std" pitchFamily="50" charset="0"/>
              </a:rPr>
              <a:t>-	Violence </a:t>
            </a:r>
            <a:r>
              <a:rPr lang="en-AU" sz="1800" dirty="0" smtClean="0">
                <a:latin typeface="Hobo Std" pitchFamily="50" charset="0"/>
              </a:rPr>
              <a:t>in computer and video games has been part of the mass media’s attention since the start of the video game industry. Games such as Manhunt and Mortal Combat contain violent </a:t>
            </a:r>
            <a:r>
              <a:rPr lang="en-AU" sz="1800" dirty="0" err="1" smtClean="0">
                <a:latin typeface="Hobo Std" pitchFamily="50" charset="0"/>
              </a:rPr>
              <a:t>gameplay</a:t>
            </a:r>
            <a:r>
              <a:rPr lang="en-AU" sz="1800" dirty="0" smtClean="0">
                <a:latin typeface="Hobo Std" pitchFamily="50" charset="0"/>
              </a:rPr>
              <a:t> where murder and immoral acts are the primary objectives. Players experience violence through taking on the role of a playable character. A study found that 80% of 33 popular Nintendo and Sega games were violent.</a:t>
            </a:r>
          </a:p>
          <a:p>
            <a:endParaRPr lang="en-AU" sz="1800" dirty="0">
              <a:latin typeface="Hobo Std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06" y="285728"/>
            <a:ext cx="89920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Ethics Of Computer Games :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mortal comb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52658"/>
            <a:ext cx="2928958" cy="2390986"/>
          </a:xfrm>
          <a:prstGeom prst="rect">
            <a:avLst/>
          </a:prstGeom>
        </p:spPr>
      </p:pic>
      <p:pic>
        <p:nvPicPr>
          <p:cNvPr id="6" name="Picture 5" descr="manhunt-ii-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426775"/>
            <a:ext cx="2503276" cy="2002621"/>
          </a:xfrm>
          <a:prstGeom prst="rect">
            <a:avLst/>
          </a:prstGeom>
        </p:spPr>
      </p:pic>
      <p:pic>
        <p:nvPicPr>
          <p:cNvPr id="7" name="Picture 6" descr="MC919929_20040826_screen068-7083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32" y="3429000"/>
            <a:ext cx="2857500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2863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-	</a:t>
            </a:r>
            <a:r>
              <a:rPr lang="en-AU" sz="1600" dirty="0" smtClean="0">
                <a:solidFill>
                  <a:schemeClr val="accent5">
                    <a:lumMod val="50000"/>
                  </a:schemeClr>
                </a:solidFill>
                <a:latin typeface="Hobo Std" pitchFamily="50" charset="0"/>
              </a:rPr>
              <a:t>What is the information technology that is being used and how is it being used?  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	Computer, Xbox 360, PS3,Wii, DS . 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-	</a:t>
            </a:r>
            <a:r>
              <a:rPr lang="en-AU" sz="1600" dirty="0" smtClean="0">
                <a:solidFill>
                  <a:schemeClr val="accent5">
                    <a:lumMod val="50000"/>
                  </a:schemeClr>
                </a:solidFill>
                <a:latin typeface="Hobo Std" pitchFamily="50" charset="0"/>
              </a:rPr>
              <a:t>What is the reason  for the use, development of or change in the information technology system that is causing the concern? 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	</a:t>
            </a:r>
            <a:r>
              <a:rPr lang="en-AU" sz="1600" dirty="0" smtClean="0">
                <a:latin typeface="Hobo Std" pitchFamily="50" charset="0"/>
              </a:rPr>
              <a:t>We play games for fun and enjoyment .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-	</a:t>
            </a:r>
            <a:r>
              <a:rPr lang="en-AU" sz="1600" dirty="0" smtClean="0">
                <a:solidFill>
                  <a:schemeClr val="accent5">
                    <a:lumMod val="50000"/>
                  </a:schemeClr>
                </a:solidFill>
                <a:latin typeface="Hobo Std" pitchFamily="50" charset="0"/>
              </a:rPr>
              <a:t>Who are the people involved ? 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	Microsoft, Sony, Nintendo </a:t>
            </a:r>
          </a:p>
          <a:p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-	</a:t>
            </a:r>
            <a:r>
              <a:rPr lang="en-AU" sz="1600" dirty="0" smtClean="0">
                <a:solidFill>
                  <a:schemeClr val="accent5">
                    <a:lumMod val="50000"/>
                  </a:schemeClr>
                </a:solidFill>
                <a:latin typeface="Hobo Std" pitchFamily="50" charset="0"/>
              </a:rPr>
              <a:t>What are the advantages and disadvantages for the various stakeholders from the use of the ICT?</a:t>
            </a: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	</a:t>
            </a:r>
            <a:br>
              <a:rPr lang="en-AU" sz="1600" dirty="0" smtClean="0">
                <a:latin typeface="Hobo Std" pitchFamily="50" charset="0"/>
              </a:rPr>
            </a:br>
            <a:r>
              <a:rPr lang="en-AU" sz="1600" dirty="0" smtClean="0">
                <a:latin typeface="Hobo Std" pitchFamily="50" charset="0"/>
              </a:rPr>
              <a:t>Advantages are </a:t>
            </a:r>
            <a:r>
              <a:rPr lang="en-AU" sz="1600" dirty="0" smtClean="0">
                <a:latin typeface="Hobo Std" pitchFamily="50" charset="0"/>
              </a:rPr>
              <a:t>c</a:t>
            </a:r>
            <a:r>
              <a:rPr lang="en-AU" sz="1600" dirty="0" smtClean="0">
                <a:latin typeface="Hobo Std" pitchFamily="50" charset="0"/>
              </a:rPr>
              <a:t>reat</a:t>
            </a:r>
            <a:r>
              <a:rPr lang="en-AU" sz="1600" dirty="0" smtClean="0">
                <a:latin typeface="Hobo Std" pitchFamily="50" charset="0"/>
              </a:rPr>
              <a:t>e games much quicker, be able to produce higher quality graphics</a:t>
            </a: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/>
            </a:r>
            <a:br>
              <a:rPr lang="en-AU" sz="1600" dirty="0" smtClean="0">
                <a:latin typeface="Hobo Std" pitchFamily="50" charset="0"/>
              </a:rPr>
            </a:br>
            <a:r>
              <a:rPr lang="en-AU" sz="1600" dirty="0" smtClean="0">
                <a:latin typeface="Hobo Std" pitchFamily="50" charset="0"/>
              </a:rPr>
              <a:t>Disadvantages are it cost money, Takes time and may not turn out the way the company wanted it to</a:t>
            </a: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	</a:t>
            </a:r>
            <a:r>
              <a:rPr lang="en-AU" sz="1600" dirty="0" smtClean="0">
                <a:latin typeface="Hobo Std" pitchFamily="50" charset="0"/>
              </a:rPr>
              <a:t>		</a:t>
            </a:r>
            <a:endParaRPr lang="en-AU" sz="1600" dirty="0" smtClean="0">
              <a:latin typeface="Hobo Std" pitchFamily="50" charset="0"/>
            </a:endParaRPr>
          </a:p>
          <a:p>
            <a:pPr>
              <a:buNone/>
            </a:pPr>
            <a:r>
              <a:rPr lang="en-AU" sz="1600" dirty="0" smtClean="0">
                <a:latin typeface="Hobo Std" pitchFamily="50" charset="0"/>
              </a:rPr>
              <a:t>-	</a:t>
            </a:r>
            <a:r>
              <a:rPr lang="en-AU" sz="1600" dirty="0" smtClean="0">
                <a:solidFill>
                  <a:schemeClr val="accent5">
                    <a:lumMod val="50000"/>
                  </a:schemeClr>
                </a:solidFill>
                <a:latin typeface="Hobo Std" pitchFamily="50" charset="0"/>
              </a:rPr>
              <a:t>What are the main issues for the stakeholders?</a:t>
            </a:r>
            <a:r>
              <a:rPr lang="en-AU" sz="1600" dirty="0" smtClean="0">
                <a:latin typeface="Hobo Std" pitchFamily="50" charset="0"/>
              </a:rPr>
              <a:t/>
            </a:r>
            <a:br>
              <a:rPr lang="en-AU" sz="1600" dirty="0" smtClean="0">
                <a:latin typeface="Hobo Std" pitchFamily="50" charset="0"/>
              </a:rPr>
            </a:br>
            <a:r>
              <a:rPr lang="en-AU" sz="1600" dirty="0" smtClean="0">
                <a:latin typeface="Hobo Std" pitchFamily="50" charset="0"/>
              </a:rPr>
              <a:t>The main issues are that they have to make sure that the game is attractive to the eye and making sure the game ticks most boxes in the customers criteria. </a:t>
            </a:r>
            <a:r>
              <a:rPr lang="en-AU" sz="1600" dirty="0" smtClean="0">
                <a:latin typeface="Hobo Std" pitchFamily="50" charset="0"/>
              </a:rPr>
              <a:t>Most of the time they want the game to be violent, lots of action and to be interactive with the game.</a:t>
            </a:r>
            <a:r>
              <a:rPr lang="en-AU" sz="1600" dirty="0" smtClean="0">
                <a:latin typeface="Hobo Std" pitchFamily="50" charset="0"/>
              </a:rPr>
              <a:t>         </a:t>
            </a:r>
            <a:endParaRPr lang="en-AU" sz="1600" dirty="0">
              <a:latin typeface="Hobo Std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87982" y="142852"/>
            <a:ext cx="615585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Analysing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&amp; Solving ICT</a:t>
            </a:r>
            <a:b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Ethical Issues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AU" dirty="0" smtClean="0"/>
              <a:t>Now go to the Wiki page and answer the questions below the link.</a:t>
            </a:r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dirty="0" smtClean="0"/>
              <a:t>Thank You</a:t>
            </a:r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 smtClean="0"/>
          </a:p>
          <a:p>
            <a:pPr algn="r">
              <a:buNone/>
            </a:pPr>
            <a:r>
              <a:rPr lang="en-AU" dirty="0" err="1" smtClean="0"/>
              <a:t>Haris</a:t>
            </a:r>
            <a:r>
              <a:rPr lang="en-AU" dirty="0" smtClean="0"/>
              <a:t> – Jason - Jeremy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</TotalTime>
  <Words>167</Words>
  <Application>Microsoft Office PowerPoint</Application>
  <PresentationFormat>On-screen Show (4:3)</PresentationFormat>
  <Paragraphs>60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The End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24</cp:revision>
  <dcterms:created xsi:type="dcterms:W3CDTF">2009-05-19T02:17:53Z</dcterms:created>
  <dcterms:modified xsi:type="dcterms:W3CDTF">2009-05-26T01:42:05Z</dcterms:modified>
</cp:coreProperties>
</file>